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7"/>
  </p:notesMasterIdLst>
  <p:handoutMasterIdLst>
    <p:handoutMasterId r:id="rId8"/>
  </p:handoutMasterIdLst>
  <p:sldIdLst>
    <p:sldId id="757" r:id="rId3"/>
    <p:sldId id="764" r:id="rId4"/>
    <p:sldId id="765" r:id="rId5"/>
    <p:sldId id="766" r:id="rId6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661" autoAdjust="0"/>
  </p:normalViewPr>
  <p:slideViewPr>
    <p:cSldViewPr snapToGrid="0" snapToObjects="1">
      <p:cViewPr varScale="1">
        <p:scale>
          <a:sx n="63" d="100"/>
          <a:sy n="63" d="100"/>
        </p:scale>
        <p:origin x="12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Unit Root Testing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776A-986B-4293-AFC9-041B285B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Addressing Stationarity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976E9-046A-41B1-A737-6C829F2A8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612900"/>
            <a:ext cx="7134226" cy="4144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Trend stationary: </a:t>
            </a:r>
            <a:r>
              <a:rPr lang="en-US" dirty="0"/>
              <a:t>stationary after accounting for (or removing) the trend</a:t>
            </a:r>
          </a:p>
          <a:p>
            <a:r>
              <a:rPr lang="en-US" b="1" dirty="0"/>
              <a:t>Difference stationary:  </a:t>
            </a:r>
            <a:r>
              <a:rPr lang="en-US" dirty="0"/>
              <a:t> the first differences of the series are stationary</a:t>
            </a:r>
          </a:p>
          <a:p>
            <a:r>
              <a:rPr lang="en-US" b="1" dirty="0">
                <a:highlight>
                  <a:srgbClr val="FFFF00"/>
                </a:highlight>
              </a:rPr>
              <a:t>Unit root test </a:t>
            </a:r>
            <a:r>
              <a:rPr lang="en-US" dirty="0">
                <a:highlight>
                  <a:srgbClr val="FFFF00"/>
                </a:highlight>
              </a:rPr>
              <a:t>may help to determine whether the series is trend stationary or difference stationary.</a:t>
            </a:r>
          </a:p>
          <a:p>
            <a:r>
              <a:rPr lang="en-US" dirty="0"/>
              <a:t>NOTE: Differencing helps to stabilize the mean of a time series by removing changes in the level of a time series, and so minimizing the effect of trend and seasonality.  Transformations such as logarithms can help to stabilize the variance of a time series.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AB3A5-AB2D-4E9E-9107-0BDDED9A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8BC2-7666-48CD-9E90-FC824839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Root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3BCB0-6DB0-47B9-BD0D-CB4F3527E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956" y="1420090"/>
                <a:ext cx="7969853" cy="46170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Augmented Dickey-Fuller Test</a:t>
                </a:r>
              </a:p>
              <a:p>
                <a:pPr marL="45720" indent="0">
                  <a:buNone/>
                </a:pPr>
                <a:r>
                  <a:rPr lang="en-US" dirty="0"/>
                  <a:t>Ho: series is non-stationary</a:t>
                </a:r>
                <a:br>
                  <a:rPr lang="en-US" dirty="0"/>
                </a:br>
                <a:r>
                  <a:rPr lang="en-US" dirty="0"/>
                  <a:t>Ha: series is stationary</a:t>
                </a:r>
              </a:p>
              <a:p>
                <a:pPr marL="45720" indent="0">
                  <a:buNone/>
                </a:pPr>
                <a:r>
                  <a:rPr lang="en-US" dirty="0"/>
                  <a:t>(small p-values indicate that the series is stationary)</a:t>
                </a:r>
              </a:p>
              <a:p>
                <a:pPr marL="45720" indent="0">
                  <a:buNone/>
                </a:pPr>
                <a:r>
                  <a:rPr lang="en-US" dirty="0"/>
                  <a:t>Three cases:</a:t>
                </a:r>
              </a:p>
              <a:p>
                <a:r>
                  <a:rPr lang="en-US" dirty="0"/>
                  <a:t>Zero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Single mean: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Trend: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3BCB0-6DB0-47B9-BD0D-CB4F3527E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56" y="1420090"/>
                <a:ext cx="7969853" cy="4617028"/>
              </a:xfrm>
              <a:blipFill>
                <a:blip r:embed="rId2"/>
                <a:stretch>
                  <a:fillRect l="-229" t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FB320-D0FD-4BE1-B146-4E0F8535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2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1519-D63A-4AD8-99C5-F0615E4B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84BD-A0CE-462F-85D0-1D458BCF9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Series (Stationary)</a:t>
            </a:r>
          </a:p>
          <a:p>
            <a:r>
              <a:rPr lang="en-US" dirty="0"/>
              <a:t>Sales Series (Difference Stationary)</a:t>
            </a:r>
          </a:p>
          <a:p>
            <a:r>
              <a:rPr lang="en-US" dirty="0"/>
              <a:t>Hotel Occupancy Series (Trend Stationary)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09C5-5F8F-499F-923D-3D9E3330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60336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32455</TotalTime>
  <Words>186</Words>
  <Application>Microsoft Office PowerPoint</Application>
  <PresentationFormat>On-screen Show (4:3)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Unit Root Testing</vt:lpstr>
      <vt:lpstr>Addressing Stationarity</vt:lpstr>
      <vt:lpstr>Unit Root Test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1064</cp:revision>
  <cp:lastPrinted>2016-10-04T20:26:21Z</cp:lastPrinted>
  <dcterms:created xsi:type="dcterms:W3CDTF">2014-09-07T15:36:25Z</dcterms:created>
  <dcterms:modified xsi:type="dcterms:W3CDTF">2023-09-15T14:12:48Z</dcterms:modified>
</cp:coreProperties>
</file>